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11CC9-09EF-49B0-AE93-151223E6E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E7D2B-D41F-4584-9606-18D508C82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6B3D50-9F9B-4D1F-BA3C-461C27FF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E1B722-2C92-43CF-874D-D485FC96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8A2F3B-8C42-46C6-AF1C-7C7F5CA9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4143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074DD-85E3-41DC-8CF1-C4D6990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39F3C7-0B25-490F-94FE-90640673F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6D1930-0A22-44E5-AB70-1C85482D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4E1BC-65F1-4135-83E1-60E8F232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1E110A-9266-418E-A643-4BAF75C4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8389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945382-0AB6-498D-8787-D1BB3F3C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ADAA8E-81E2-439C-8372-E6F93C350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34A430-5D83-4798-A2FE-8F35CAD8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25D2B3-4834-4495-9A4A-A5F9EE3D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A91524-EF6A-453A-9FF1-C0AD9E918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08523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9AD85-516A-42FD-8022-78B48FC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254188-D8DD-42B8-82DF-B3D6FBED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013E14-F59F-4EED-B590-17CE2507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12855-0AE3-4BBD-93FB-0D1A4AF3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1DCCF9-200C-48C8-A4A1-75A80FBC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774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5DF1E-E335-4D8D-8CFB-8529C4B9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84BCFF-8941-4B60-9C6C-DD800A0E7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C1AF65-CB2B-40EF-9436-5C0B2B8B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1BAEE2-D57C-4066-AFEA-4ED2FCE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B8F5BA-1C0C-43D0-B055-598635AC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4097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5DDF2-D44F-4A4A-8D8E-034642F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6B782-84DB-4156-970E-2786B76EB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F6B225-6590-4578-86F8-21F8463FF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96905F-D89D-46E0-A691-FF034ADF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7ADAB0-1A53-4D94-8F8A-8F4A8411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37B8BC-6C42-4100-AA83-38CE0356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9632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0A8CE-4713-4CDD-AB40-8869E9E3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BD0CDA-D76D-48C2-83CF-32D7FAE99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29C7A1-0EF3-4D22-8185-AAD7C5FB1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6D5F24-454A-47C3-AB44-B231DE742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9A6AC2-5C28-4F76-87B8-2D3744EF4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57AE24-F7FF-4CEB-980F-EE567FF3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8195F6-BE1A-4543-AA48-CAD028F3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4D57FD-3285-4B45-8B8F-A01FBA42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3916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9BDE0-5C35-41AA-A452-E9125DBA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235FD2-43CC-4552-AB8E-CEC10259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0A3FB3-4CF0-4E26-A460-D1CCFEEA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614279-7692-486D-A23C-6FD98391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2010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D7F871-5F85-46AF-9BA7-20DC7632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874BB5-DAE4-422C-9DA7-9B81C7E6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3FDEED-99B9-4B13-B741-55AFA9DC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4074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DC817-EC3D-408C-A8E8-6C6F9985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A1FF0-D73B-4FAE-BE32-24E47397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FBB2B9-3DFE-4921-A0CE-F3B8F63D2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F0CADF-339E-4CD0-9D4C-E55CE546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BD073C-E3AE-4CDB-9F15-22F372FC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2C8FD7-300C-4D59-8673-850A18E3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2039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79063-557D-4573-9FC8-2D7531A2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BDCD2D-EDA7-4F36-ABC1-03BADEEB7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935F35-AFE1-45A7-8EB8-BA1E0B6D0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702078-A85E-44AB-BD34-67AF34FD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FE3755-00F7-427F-97D4-8AE541F3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445AE6-D68C-49FC-8E75-1476C308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8878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6D4184-296A-4097-8DB0-B8C7721D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C77B65-9BE6-4A5D-92B3-6D5B3A7FF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4C249-8601-4207-A17B-A79B45F2B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F710E-F704-4853-AEDB-BC5EC5A28C9F}" type="datetimeFigureOut">
              <a:rPr lang="es-SV" smtClean="0"/>
              <a:t>19/4/2022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594A-F688-4084-A6F4-49C6585C5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121123-1689-4E6D-AF65-6D3674C7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AB3B7-354E-43E9-AFE9-C704B002D811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2239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4C189CF-AF0C-4C88-A95D-107478A3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3E89EF-43B9-4C63-A392-BAD7BABF3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BED02D-33FE-47DB-8B17-9CDF4BB2B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16" y="5871730"/>
            <a:ext cx="5406260" cy="1435959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9C2095F4-304D-4F95-8CCE-663AB32FEEB4}"/>
              </a:ext>
            </a:extLst>
          </p:cNvPr>
          <p:cNvSpPr/>
          <p:nvPr/>
        </p:nvSpPr>
        <p:spPr>
          <a:xfrm>
            <a:off x="2375094" y="6080370"/>
            <a:ext cx="3765356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www.laagroexpo.com</a:t>
            </a:r>
            <a:endParaRPr lang="es-SV" sz="2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68D16B7-968C-4B39-A627-474A74B08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28" y="5854525"/>
            <a:ext cx="5406260" cy="1435959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3D319167-1B09-4B99-931D-BBF4D0533E8E}"/>
              </a:ext>
            </a:extLst>
          </p:cNvPr>
          <p:cNvSpPr/>
          <p:nvPr/>
        </p:nvSpPr>
        <p:spPr>
          <a:xfrm>
            <a:off x="7622156" y="6063165"/>
            <a:ext cx="3765356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#AgroConciente</a:t>
            </a:r>
            <a:endParaRPr lang="es-SV" sz="2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2994CCD-3110-40D0-9447-FDF429904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3" y="2515154"/>
            <a:ext cx="2986567" cy="18019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995FE00-25C4-413D-87BE-1A99FB697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9" y="317"/>
            <a:ext cx="1963701" cy="20651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CC18A0A-6594-4DB6-82A5-DA84210E2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97" y="4089193"/>
            <a:ext cx="7569070" cy="20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0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5D71C-5CEF-407D-9341-70B2D2362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645A3C-9257-41AB-8FA4-60A84C7A1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06" y="3668689"/>
            <a:ext cx="3384044" cy="20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0DCD8-70ED-4E8C-BAEC-E926B7A7D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8B1A43-8668-4A42-87D9-713F7E47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EA0BBE-F3A9-4E7E-A49D-17696E1AF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1"/>
            <a:ext cx="12192000" cy="68266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93525E-CF2C-493E-8C7F-4E66B4565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06" y="3103868"/>
            <a:ext cx="2551225" cy="102811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AF31F9A4-47D5-4713-9337-CF831B69DA43}"/>
              </a:ext>
            </a:extLst>
          </p:cNvPr>
          <p:cNvSpPr/>
          <p:nvPr/>
        </p:nvSpPr>
        <p:spPr>
          <a:xfrm>
            <a:off x="1379520" y="3201973"/>
            <a:ext cx="2110031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www.laagroexpo.com</a:t>
            </a:r>
            <a:endParaRPr lang="es-SV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A83D3D6-FE98-4051-A46E-156721110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65" y="3111704"/>
            <a:ext cx="2551225" cy="1028113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7B107835-A082-45AB-833F-BB86BB1D1A44}"/>
              </a:ext>
            </a:extLst>
          </p:cNvPr>
          <p:cNvSpPr/>
          <p:nvPr/>
        </p:nvSpPr>
        <p:spPr>
          <a:xfrm>
            <a:off x="4176739" y="3207247"/>
            <a:ext cx="1602035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#AgroConciente</a:t>
            </a:r>
            <a:endParaRPr lang="es-SV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7C3C125-DC09-4F2F-8E22-D557E099E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C1AB7CD-F3DA-473B-9FB9-716A642E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53F538-2390-41E5-A548-3D36DE873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76DFFD-66E5-43A3-A091-E5010687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14161"/>
            <a:ext cx="12192000" cy="68296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ADAA8B-995E-47EA-BAAA-F608A1B30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4A9577-C4BB-4658-B96E-E793746D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80CF80-30A3-4562-981A-10DE0D104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1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AEDDC40-4C9A-4136-971F-4052862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DCF9B0-7DA5-4790-96FF-BB2E86514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226" y="-17478"/>
            <a:ext cx="1652159" cy="17375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C27725-BADD-4032-BF08-2ABF3AE09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31" y="3471656"/>
            <a:ext cx="2551225" cy="10281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BFC46C0-B12E-48BE-AE56-C916CAF28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59CB460-E3A4-4F4B-A507-89BA9ED6FA8B}"/>
              </a:ext>
            </a:extLst>
          </p:cNvPr>
          <p:cNvSpPr/>
          <p:nvPr/>
        </p:nvSpPr>
        <p:spPr>
          <a:xfrm>
            <a:off x="6166745" y="3569761"/>
            <a:ext cx="2110031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www.laagroexpo.com</a:t>
            </a:r>
            <a:endParaRPr lang="es-SV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D016D2-7DEF-46B3-A122-8115AF61A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90" y="3479492"/>
            <a:ext cx="2551225" cy="1028113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9C3921A5-DB9F-43C5-907B-D9B5A6893A11}"/>
              </a:ext>
            </a:extLst>
          </p:cNvPr>
          <p:cNvSpPr/>
          <p:nvPr/>
        </p:nvSpPr>
        <p:spPr>
          <a:xfrm>
            <a:off x="8963964" y="3575035"/>
            <a:ext cx="1602035" cy="377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#AgroConciente</a:t>
            </a:r>
            <a:endParaRPr lang="es-SV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EBE79C-3844-4C12-A929-8289F9C6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"/>
            <a:ext cx="12192000" cy="6829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42ADA4-F7C9-4B9D-BC3F-70BA4D87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7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4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109A08-06CA-4546-964A-6651600B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8D79AE-0230-4430-A633-E64BCDC42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1"/>
            <a:ext cx="12192000" cy="68266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E023AC-10FA-4542-AC7D-C6D02302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2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9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05E8C5-7AB9-48B6-846A-09E40B3BB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23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61EB4D-9417-48E8-8C77-DA7F45EE5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6" y="-17478"/>
            <a:ext cx="165215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8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21</Words>
  <Application>Microsoft Office PowerPoint</Application>
  <PresentationFormat>Panorámica</PresentationFormat>
  <Paragraphs>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RamG</dc:creator>
  <cp:lastModifiedBy>Manuel RamG</cp:lastModifiedBy>
  <cp:revision>35</cp:revision>
  <dcterms:created xsi:type="dcterms:W3CDTF">2022-03-28T16:12:06Z</dcterms:created>
  <dcterms:modified xsi:type="dcterms:W3CDTF">2022-04-19T14:42:10Z</dcterms:modified>
</cp:coreProperties>
</file>